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6" r:id="rId2"/>
    <p:sldId id="272" r:id="rId3"/>
    <p:sldId id="273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7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432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15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8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65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06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7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1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0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6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1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8B73BF-7030-944F-A6F9-F522AD4844A5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23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ujan97/citibike-system-dat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2E8D-448A-AE43-8EC7-C2CE7451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541" y="1450259"/>
            <a:ext cx="3753599" cy="14421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0" i="0" kern="1200">
                <a:latin typeface="+mj-lt"/>
                <a:ea typeface="+mj-ea"/>
                <a:cs typeface="+mj-cs"/>
              </a:rPr>
              <a:t>Capstone Project</a:t>
            </a:r>
          </a:p>
        </p:txBody>
      </p:sp>
      <p:pic>
        <p:nvPicPr>
          <p:cNvPr id="6" name="Content Placeholder 5" descr="A row of bicycles&#10;&#10;Description automatically generated with medium confidence">
            <a:extLst>
              <a:ext uri="{FF2B5EF4-FFF2-40B4-BE49-F238E27FC236}">
                <a16:creationId xmlns:a16="http://schemas.microsoft.com/office/drawing/2014/main" id="{AA3F6CF4-02FE-CE46-AB05-6EA55F7D7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6"/>
          <a:stretch/>
        </p:blipFill>
        <p:spPr>
          <a:xfrm>
            <a:off x="646532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538C93A6-7DEF-0320-7F79-0CD8D45E0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12" y="3072385"/>
            <a:ext cx="375498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Topic: </a:t>
            </a:r>
            <a:r>
              <a:rPr lang="en-US" sz="1800" dirty="0" err="1"/>
              <a:t>NYCiti</a:t>
            </a:r>
            <a:r>
              <a:rPr lang="en-US" sz="1800" dirty="0"/>
              <a:t> bike analysis</a:t>
            </a:r>
          </a:p>
        </p:txBody>
      </p:sp>
    </p:spTree>
    <p:extLst>
      <p:ext uri="{BB962C8B-B14F-4D97-AF65-F5344CB8AC3E}">
        <p14:creationId xmlns:p14="http://schemas.microsoft.com/office/powerpoint/2010/main" val="42473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2833-2848-7D42-A9A1-B163B452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F0BA82F4-FD66-F74C-8BFA-B49ABA79B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777" y="452718"/>
            <a:ext cx="7680924" cy="5795682"/>
          </a:xfrm>
        </p:spPr>
      </p:pic>
    </p:spTree>
    <p:extLst>
      <p:ext uri="{BB962C8B-B14F-4D97-AF65-F5344CB8AC3E}">
        <p14:creationId xmlns:p14="http://schemas.microsoft.com/office/powerpoint/2010/main" val="65277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6C19-0776-EB43-AA25-50066246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C3F1C7-BCFA-D54E-B325-32E817812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525" y="452718"/>
            <a:ext cx="8709894" cy="5795682"/>
          </a:xfrm>
        </p:spPr>
      </p:pic>
    </p:spTree>
    <p:extLst>
      <p:ext uri="{BB962C8B-B14F-4D97-AF65-F5344CB8AC3E}">
        <p14:creationId xmlns:p14="http://schemas.microsoft.com/office/powerpoint/2010/main" val="2243794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708D-C120-4F67-AB04-EB2633EE1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i="1" u="sng" strike="noStrike" dirty="0">
                <a:effectLst/>
                <a:latin typeface="Lato" panose="020F0502020204030203" pitchFamily="34" charset="0"/>
              </a:rPr>
              <a:t>Key learnings through this project: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i="1" u="sng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Apt data cleaning &amp; EDA gives clarity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Choosing the right charts helps give clear insights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Getting hands-on exposure to Tableau’s advanced techniques like calculated fields, joins, unions, parameters, dashboards &amp; storyboards helps in analyzing the data even better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</a:rPr>
              <a:t>Understanding holistically how Tableau can be such a crucial tool to understand the macro as well as micro facets of a business.</a:t>
            </a:r>
            <a:endParaRPr lang="en-US" sz="1800" b="0" i="0" u="none" strike="noStrike" dirty="0"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0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0173-7E4E-4F26-BBE1-6AD1BAC1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9756-4389-48A9-A09A-7A4A48622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Dataset is available at: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www.kaggle.com</a:t>
            </a:r>
            <a:r>
              <a:rPr lang="en-US" dirty="0">
                <a:hlinkClick r:id="rId2"/>
              </a:rPr>
              <a:t>/datasets/sujan97/</a:t>
            </a:r>
            <a:r>
              <a:rPr lang="en-US" dirty="0" err="1">
                <a:hlinkClick r:id="rId2"/>
              </a:rPr>
              <a:t>citibike</a:t>
            </a:r>
            <a:r>
              <a:rPr lang="en-US" dirty="0">
                <a:hlinkClick r:id="rId2"/>
              </a:rPr>
              <a:t>-system-data</a:t>
            </a:r>
            <a:endParaRPr lang="en-US" sz="1800" b="1" dirty="0">
              <a:latin typeface="Lato" panose="020F0502020204030203" pitchFamily="34" charset="0"/>
            </a:endParaRPr>
          </a:p>
          <a:p>
            <a:r>
              <a:rPr lang="en-US" i="1" u="sng" dirty="0"/>
              <a:t>Project objective:</a:t>
            </a:r>
          </a:p>
          <a:p>
            <a:endParaRPr lang="en-US" i="1" u="sng" dirty="0"/>
          </a:p>
          <a:p>
            <a:pPr>
              <a:spcBef>
                <a:spcPts val="0"/>
              </a:spcBef>
            </a:pPr>
            <a:r>
              <a:rPr lang="en-US" sz="2100" dirty="0"/>
              <a:t>Preliminary analysis to understand our data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Clean the data &amp; apply analytical techniques using python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Pick the appropriate features for our visualization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Formulate problem statements for analysis &amp; create visuals on Tableau to get essential insights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1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7985-3C66-4342-88B6-4E4EC599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Data description using Python: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9A1CE89-1423-5C41-8631-C2B7268F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6" y="1634247"/>
            <a:ext cx="5872263" cy="4395078"/>
          </a:xfrm>
          <a:prstGeom prst="rect">
            <a:avLst/>
          </a:prstGeom>
        </p:spPr>
      </p:pic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915B0FF7-B4CE-6D4C-B09A-C74382A7D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15074" y="1634247"/>
            <a:ext cx="5653189" cy="4395078"/>
          </a:xfrm>
        </p:spPr>
      </p:pic>
    </p:spTree>
    <p:extLst>
      <p:ext uri="{BB962C8B-B14F-4D97-AF65-F5344CB8AC3E}">
        <p14:creationId xmlns:p14="http://schemas.microsoft.com/office/powerpoint/2010/main" val="70027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88E6-6F45-8741-A072-AB4D13E0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D4D98C8C-B9D4-7F4A-B21E-D8333C92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152983"/>
            <a:ext cx="7735966" cy="52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map&#10;&#10;Description automatically generated">
            <a:extLst>
              <a:ext uri="{FF2B5EF4-FFF2-40B4-BE49-F238E27FC236}">
                <a16:creationId xmlns:a16="http://schemas.microsoft.com/office/drawing/2014/main" id="{9985730C-C986-824D-9762-D8A0E16D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85750"/>
            <a:ext cx="8238517" cy="60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479C680-A806-1446-A7CE-C54C52A0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8" y="442912"/>
            <a:ext cx="6859878" cy="55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78F6210-0503-9645-898A-3C3B974E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64" y="442914"/>
            <a:ext cx="7313071" cy="54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8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94EEEEA2-64BE-E247-87AC-61E24DB43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684" y="2133610"/>
            <a:ext cx="8947150" cy="1690668"/>
          </a:xfrm>
        </p:spPr>
      </p:pic>
    </p:spTree>
    <p:extLst>
      <p:ext uri="{BB962C8B-B14F-4D97-AF65-F5344CB8AC3E}">
        <p14:creationId xmlns:p14="http://schemas.microsoft.com/office/powerpoint/2010/main" val="102761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D9B8-A69A-5A48-87E4-A85102B8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EB23C54-0DCF-9A4F-BDFC-CE671C604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051" y="442912"/>
            <a:ext cx="8343915" cy="5962370"/>
          </a:xfrm>
        </p:spPr>
      </p:pic>
    </p:spTree>
    <p:extLst>
      <p:ext uri="{BB962C8B-B14F-4D97-AF65-F5344CB8AC3E}">
        <p14:creationId xmlns:p14="http://schemas.microsoft.com/office/powerpoint/2010/main" val="3198519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1920</TotalTime>
  <Words>146</Words>
  <Application>Microsoft Macintosh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Lato</vt:lpstr>
      <vt:lpstr>Wingdings 3</vt:lpstr>
      <vt:lpstr>Ion</vt:lpstr>
      <vt:lpstr>Capstone Project</vt:lpstr>
      <vt:lpstr>Introduction:</vt:lpstr>
      <vt:lpstr>Data description using Python:</vt:lpstr>
      <vt:lpstr>Visualisations: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&amp; Visualization Final Project</dc:title>
  <dc:creator>Mansi Khanna</dc:creator>
  <cp:lastModifiedBy>Mansi Khanna</cp:lastModifiedBy>
  <cp:revision>5</cp:revision>
  <dcterms:created xsi:type="dcterms:W3CDTF">2022-05-09T23:37:22Z</dcterms:created>
  <dcterms:modified xsi:type="dcterms:W3CDTF">2022-12-23T04:35:33Z</dcterms:modified>
</cp:coreProperties>
</file>